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8A93"/>
    <a:srgbClr val="7EB2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28" autoAdjust="0"/>
    <p:restoredTop sz="94660"/>
  </p:normalViewPr>
  <p:slideViewPr>
    <p:cSldViewPr snapToGrid="0">
      <p:cViewPr>
        <p:scale>
          <a:sx n="75" d="100"/>
          <a:sy n="75" d="100"/>
        </p:scale>
        <p:origin x="3822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7B1E2-AA05-6098-007A-A196F14B43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2AD1E-7611-FB3A-522E-0F07A031B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4F84E-05E6-1538-3C9E-CAB95EED8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034BCA-E0F2-8BEF-FA26-417406A6D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1190E1-6951-C956-4816-CADE11CFF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28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0438B-2035-3028-3EFC-F8BDE09F5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90F5E-D9F7-21D0-5475-897079A35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25380-4EA5-7F4E-8B9D-E39CC4EE8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9F5D1-FC6B-18BF-0543-1ADD61E02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F975-6EB9-3DF5-E357-F56180560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118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BD125D-1B21-D5E6-8A42-C3180D0EA6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D969F-51F4-4687-AEBF-D0CF0EB216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1E730-C9FC-744D-4DAF-40A90A667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3C0D69-3423-00FB-56FC-759E05193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7F15B-48A0-96A9-AF3A-7975E8D46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808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F9182-8D7C-C4DD-A256-181F3EF27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BB9CC-BAC2-7B18-9D3C-18F2F5682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0E251-FBDA-28CC-D3D1-4AA9F215D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B7CB7-48A3-E44E-2F84-DFD28210D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9A77D-32B8-2E82-4374-C63883841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8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36422-4138-F719-B57C-253394F09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B9915-7F43-B03C-736B-0E66DE112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E4FA6-E30C-6440-14D4-BA04F35CC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FB7CE-E26E-3AD3-0865-53A331557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561C8F-1DE5-46C0-4589-3C9CDFECE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057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B38FF-AF68-A40C-8510-2C5C1AB73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11EA6-4615-2490-8B59-0CE9DEC6BF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E71D3C-60BC-A101-DBD8-E927C5931A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3CE26-1FEB-047B-2B8A-2283F011A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F67D15-2D0E-904F-75A8-B53179D05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22A69-D369-639A-E5D2-6D438031B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1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8F6C8-45DD-0CE6-723A-BC1FB93C8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14BEB-5196-4801-A073-81A21E57E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30F205-90C7-75E6-F344-3CFA873C3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BBD663-EF9C-AC02-3429-B438BBE003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2D79CC-5A15-0829-7423-14242DA55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2CEDC-AF00-8327-AD76-A56D773BD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C385EF-6954-7343-7964-9350C3AB9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C2A6C5-7E03-7310-E944-4BFC09B0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66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8CA51-367D-950A-F2FA-E5A8E2BF4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FB5D85-6ADF-476E-E5C5-697507F1D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640AD0-39EB-09CF-C05D-71F2FF3E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52FB2-A871-05A4-1217-1693C317F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92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6DE29A-7107-9F32-918F-07F11542C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0AC86E-5137-8B5A-763C-90160BF7F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BE9E5-B718-C4E2-4F84-A2966637F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6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73086-C949-5E7B-3347-56BBC961B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16461-23CA-2686-73C6-339D84762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B94A3-F56C-50C9-26ED-B3A34BED8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F2B791-4B12-BA3D-4913-DA53F631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C48C8-3802-A3A7-38DB-3D54C3DC5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E0952-D7BE-23B6-03CA-C865A2490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709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71124-1B71-5B68-E183-1BA4DF473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867255-1577-7A07-334B-00B1EE57D4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0FB6A-C61D-DFEE-CCA3-246ED624E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2A7F9F-B30B-2919-381D-181AC3B56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B13D4E-59CC-5AED-1630-66AF4046F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2295B-1148-82CD-3E81-2120EC98A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483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3B94BD-3F15-D254-F801-AC648D7B8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313CE4-8B30-96D7-0BDD-4FC821108D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72195-E5FD-0715-7B52-1FCF272F1A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966ECD-8680-467C-A9BD-B103527B5846}" type="datetimeFigureOut">
              <a:rPr lang="en-US" smtClean="0"/>
              <a:t>7/18/2025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5F976-8B1C-0A33-D074-47556C0B2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0AD18F-3989-70F5-7C2A-F406570775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79F914-2D54-4541-9AF3-FFBF332696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81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s://www.allrecipes.com/recipe/26237/double-chocolate-chip-cooki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 descr="A rolling pin and flour on a black surface&#10;&#10;AI-generated content may be incorrect.">
            <a:extLst>
              <a:ext uri="{FF2B5EF4-FFF2-40B4-BE49-F238E27FC236}">
                <a16:creationId xmlns:a16="http://schemas.microsoft.com/office/drawing/2014/main" id="{EAE75773-9448-BA72-C450-323A7736A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2620" y="-3196781"/>
            <a:ext cx="19809619" cy="13720948"/>
          </a:xfrm>
          <a:prstGeom prst="rect">
            <a:avLst/>
          </a:prstGeom>
        </p:spPr>
      </p:pic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196EB212-94A3-E726-0CBA-8008758EA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764649"/>
              </p:ext>
            </p:extLst>
          </p:nvPr>
        </p:nvGraphicFramePr>
        <p:xfrm>
          <a:off x="-1267872" y="-2775634"/>
          <a:ext cx="13459870" cy="115259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1974">
                  <a:extLst>
                    <a:ext uri="{9D8B030D-6E8A-4147-A177-3AD203B41FA5}">
                      <a16:colId xmlns:a16="http://schemas.microsoft.com/office/drawing/2014/main" val="1429306962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1271428201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3159541201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2289898870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401622550"/>
                    </a:ext>
                  </a:extLst>
                </a:gridCol>
              </a:tblGrid>
              <a:tr h="578534">
                <a:tc gridSpan="5"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chemeClr val="bg1"/>
                          </a:solidFill>
                        </a:rPr>
                        <a:t>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815423"/>
                  </a:ext>
                </a:extLst>
              </a:tr>
              <a:tr h="4318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Nav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492345"/>
                  </a:ext>
                </a:extLst>
              </a:tr>
              <a:tr h="965984">
                <a:tc rowSpan="3" gridSpan="3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Main Image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>
                          <a:solidFill>
                            <a:schemeClr val="bg1"/>
                          </a:solidFill>
                        </a:rPr>
                        <a:t>Main text/credit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047455"/>
                  </a:ext>
                </a:extLst>
              </a:tr>
              <a:tr h="2755116"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>
                          <a:solidFill>
                            <a:schemeClr val="bg1"/>
                          </a:solidFill>
                        </a:rPr>
                        <a:t>Ingredients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014950"/>
                  </a:ext>
                </a:extLst>
              </a:tr>
              <a:tr h="1816100"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Equipment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5876614"/>
                  </a:ext>
                </a:extLst>
              </a:tr>
              <a:tr h="6350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Directions Header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4082851"/>
                  </a:ext>
                </a:extLst>
              </a:tr>
              <a:tr h="3479800"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Step 1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2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3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4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5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0405560"/>
                  </a:ext>
                </a:extLst>
              </a:tr>
              <a:tr h="4318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Rate and Covert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27798"/>
                  </a:ext>
                </a:extLst>
              </a:tr>
              <a:tr h="4318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Footer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ptos" panose="0211000402020202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ptos" panose="0211000402020202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ptos" panose="0211000402020202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ptos" panose="02110004020202020204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5569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0913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3DB0E1-5377-2560-FB09-73823999D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6" y="800100"/>
            <a:ext cx="12174584" cy="54864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955387C-A6CB-DB18-6B87-1F25F2933821}"/>
              </a:ext>
            </a:extLst>
          </p:cNvPr>
          <p:cNvSpPr/>
          <p:nvPr/>
        </p:nvSpPr>
        <p:spPr>
          <a:xfrm>
            <a:off x="17416" y="0"/>
            <a:ext cx="12174584" cy="6477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HTML boxes after organizing</a:t>
            </a:r>
          </a:p>
        </p:txBody>
      </p:sp>
    </p:spTree>
    <p:extLst>
      <p:ext uri="{BB962C8B-B14F-4D97-AF65-F5344CB8AC3E}">
        <p14:creationId xmlns:p14="http://schemas.microsoft.com/office/powerpoint/2010/main" val="4122119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C34ED-FF44-BCF5-4751-CCAD6EEEE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44" descr="A rolling pin and flour on a black surface&#10;&#10;AI-generated content may be incorrect.">
            <a:extLst>
              <a:ext uri="{FF2B5EF4-FFF2-40B4-BE49-F238E27FC236}">
                <a16:creationId xmlns:a16="http://schemas.microsoft.com/office/drawing/2014/main" id="{B8BBAEDB-3FD8-010A-EA5C-661C12A27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02620" y="-3196781"/>
            <a:ext cx="19809619" cy="13720948"/>
          </a:xfrm>
          <a:prstGeom prst="rect">
            <a:avLst/>
          </a:prstGeom>
        </p:spPr>
      </p:pic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E271D405-C2F6-D31B-A565-8D8ECA9390A0}"/>
              </a:ext>
            </a:extLst>
          </p:cNvPr>
          <p:cNvGraphicFramePr>
            <a:graphicFrameLocks noGrp="1"/>
          </p:cNvGraphicFramePr>
          <p:nvPr/>
        </p:nvGraphicFramePr>
        <p:xfrm>
          <a:off x="-1267872" y="-2775634"/>
          <a:ext cx="13459870" cy="10662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1974">
                  <a:extLst>
                    <a:ext uri="{9D8B030D-6E8A-4147-A177-3AD203B41FA5}">
                      <a16:colId xmlns:a16="http://schemas.microsoft.com/office/drawing/2014/main" val="1429306962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1271428201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3159541201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2289898870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401622550"/>
                    </a:ext>
                  </a:extLst>
                </a:gridCol>
              </a:tblGrid>
              <a:tr h="578534">
                <a:tc gridSpan="5"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Header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9815423"/>
                  </a:ext>
                </a:extLst>
              </a:tr>
              <a:tr h="4318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/>
                        <a:t>Nav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7492345"/>
                  </a:ext>
                </a:extLst>
              </a:tr>
              <a:tr h="965984">
                <a:tc rowSpan="3" gridSpan="3">
                  <a:txBody>
                    <a:bodyPr/>
                    <a:lstStyle/>
                    <a:p>
                      <a:pPr algn="l"/>
                      <a:r>
                        <a:rPr lang="en-US" dirty="0"/>
                        <a:t>Main Image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rowSpan="3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/>
                        <a:t>Main text/credit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8047455"/>
                  </a:ext>
                </a:extLst>
              </a:tr>
              <a:tr h="2755116">
                <a:tc gridSpan="3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/>
                        <a:t>Ingredients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014950"/>
                  </a:ext>
                </a:extLst>
              </a:tr>
              <a:tr h="1816100">
                <a:tc gridSpan="3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dirty="0"/>
                        <a:t>Equipment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5876614"/>
                  </a:ext>
                </a:extLst>
              </a:tr>
              <a:tr h="635000">
                <a:tc gridSpan="5">
                  <a:txBody>
                    <a:bodyPr/>
                    <a:lstStyle/>
                    <a:p>
                      <a:pPr algn="l"/>
                      <a:r>
                        <a:rPr lang="en-US" dirty="0"/>
                        <a:t>Directions Header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64082851"/>
                  </a:ext>
                </a:extLst>
              </a:tr>
              <a:tr h="3479800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Step 1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2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3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4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ptos" panose="02110004020202020204"/>
                          <a:ea typeface="+mn-ea"/>
                          <a:cs typeface="+mn-cs"/>
                        </a:rPr>
                        <a:t>Step 5</a:t>
                      </a:r>
                    </a:p>
                  </a:txBody>
                  <a:tcPr>
                    <a:lnL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00405560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6511C4BB-4C81-F14B-8F49-A8A913C0701E}"/>
              </a:ext>
            </a:extLst>
          </p:cNvPr>
          <p:cNvGraphicFramePr>
            <a:graphicFrameLocks noGrp="1"/>
          </p:cNvGraphicFramePr>
          <p:nvPr/>
        </p:nvGraphicFramePr>
        <p:xfrm>
          <a:off x="-1267872" y="4382881"/>
          <a:ext cx="13459870" cy="3578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1974">
                  <a:extLst>
                    <a:ext uri="{9D8B030D-6E8A-4147-A177-3AD203B41FA5}">
                      <a16:colId xmlns:a16="http://schemas.microsoft.com/office/drawing/2014/main" val="3119703971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779917578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2583165467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1511165380"/>
                    </a:ext>
                  </a:extLst>
                </a:gridCol>
                <a:gridCol w="2691974">
                  <a:extLst>
                    <a:ext uri="{9D8B030D-6E8A-4147-A177-3AD203B41FA5}">
                      <a16:colId xmlns:a16="http://schemas.microsoft.com/office/drawing/2014/main" val="1467151124"/>
                    </a:ext>
                  </a:extLst>
                </a:gridCol>
              </a:tblGrid>
              <a:tr h="2297839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cs typeface="Calibri" panose="020F0502020204030204" pitchFamily="34" charset="0"/>
                        </a:rPr>
                        <a:t>Step 1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cs typeface="Calibri" panose="020F0502020204030204" pitchFamily="34" charset="0"/>
                        </a:rPr>
                        <a:t>Step 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cs typeface="Calibri" panose="020F0502020204030204" pitchFamily="34" charset="0"/>
                        </a:rPr>
                        <a:t>Step 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cs typeface="Calibri" panose="020F0502020204030204" pitchFamily="34" charset="0"/>
                        </a:rPr>
                        <a:t>Step 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cs typeface="Calibri" panose="020F0502020204030204" pitchFamily="34" charset="0"/>
                        </a:rPr>
                        <a:t>Step 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7133517"/>
                  </a:ext>
                </a:extLst>
              </a:tr>
              <a:tr h="12805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Gather all ingredients. Preheat the oven to 375 degrees F (190 degrees C). Grease cookie sheets.</a:t>
                      </a:r>
                      <a:endParaRPr lang="en-US" sz="1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 a medium bowl, cream together the margarine, white sugar, and brown sugar until smooth. Beat in the eggs one at a time, then stir in the vanilla.</a:t>
                      </a:r>
                      <a:endParaRPr lang="en-US" sz="1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Sift in the flour, baking soda, salt, and cocoa powder; mix well. Stir in the chocolate chips</a:t>
                      </a:r>
                      <a:endParaRPr lang="en-US" sz="1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Roll tablespoonfuls of cookie dough into balls and place them 1 inch apart onto the prepared cookie sheets.</a:t>
                      </a:r>
                      <a:endParaRPr lang="en-US" sz="1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Bake for 8 to 10 minutes in the preheated oven. Allow cookies to cool on baking sheet for 2 minutes before removing to a wire rack to cool completely.</a:t>
                      </a:r>
                      <a:endParaRPr lang="en-US" sz="1400" dirty="0">
                        <a:solidFill>
                          <a:schemeClr val="bg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7348990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BBCD101A-A898-1A65-D1ED-51DF0C7EE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11955" y="4901790"/>
            <a:ext cx="2194560" cy="165054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D69D5FB-B8A1-26A4-442A-1F7BC3E633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7289" y="4901790"/>
            <a:ext cx="2194560" cy="163574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03E03AF-BD50-828E-B7C5-6EF7DADA04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4978" y="4901790"/>
            <a:ext cx="2194560" cy="163944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3FD26B8-BA3C-B516-A4FD-FE4F39C89E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2667" y="4901790"/>
            <a:ext cx="2194560" cy="16394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B6BE7E2-3065-1B43-245D-8BAB47049D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90356" y="4901790"/>
            <a:ext cx="2194560" cy="1637620"/>
          </a:xfrm>
          <a:prstGeom prst="rect">
            <a:avLst/>
          </a:prstGeom>
        </p:spPr>
      </p:pic>
      <p:graphicFrame>
        <p:nvGraphicFramePr>
          <p:cNvPr id="29" name="Table 28">
            <a:extLst>
              <a:ext uri="{FF2B5EF4-FFF2-40B4-BE49-F238E27FC236}">
                <a16:creationId xmlns:a16="http://schemas.microsoft.com/office/drawing/2014/main" id="{CE6027E5-9770-A596-8675-2202E9F8411C}"/>
              </a:ext>
            </a:extLst>
          </p:cNvPr>
          <p:cNvGraphicFramePr>
            <a:graphicFrameLocks noGrp="1"/>
          </p:cNvGraphicFramePr>
          <p:nvPr/>
        </p:nvGraphicFramePr>
        <p:xfrm>
          <a:off x="-1267872" y="-2775633"/>
          <a:ext cx="7747817" cy="103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48700">
                  <a:extLst>
                    <a:ext uri="{9D8B030D-6E8A-4147-A177-3AD203B41FA5}">
                      <a16:colId xmlns:a16="http://schemas.microsoft.com/office/drawing/2014/main" val="2523824498"/>
                    </a:ext>
                  </a:extLst>
                </a:gridCol>
                <a:gridCol w="1330431">
                  <a:extLst>
                    <a:ext uri="{9D8B030D-6E8A-4147-A177-3AD203B41FA5}">
                      <a16:colId xmlns:a16="http://schemas.microsoft.com/office/drawing/2014/main" val="2671146863"/>
                    </a:ext>
                  </a:extLst>
                </a:gridCol>
                <a:gridCol w="1338255">
                  <a:extLst>
                    <a:ext uri="{9D8B030D-6E8A-4147-A177-3AD203B41FA5}">
                      <a16:colId xmlns:a16="http://schemas.microsoft.com/office/drawing/2014/main" val="1940898330"/>
                    </a:ext>
                  </a:extLst>
                </a:gridCol>
                <a:gridCol w="1330431">
                  <a:extLst>
                    <a:ext uri="{9D8B030D-6E8A-4147-A177-3AD203B41FA5}">
                      <a16:colId xmlns:a16="http://schemas.microsoft.com/office/drawing/2014/main" val="2891274697"/>
                    </a:ext>
                  </a:extLst>
                </a:gridCol>
              </a:tblGrid>
              <a:tr h="370840">
                <a:tc gridSpan="4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kern="12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ea typeface="+mn-ea"/>
                          <a:cs typeface="+mn-cs"/>
                        </a:rPr>
                        <a:t>Double Chocolate Chip Cookies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6851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ea typeface="+mn-ea"/>
                          <a:cs typeface="+mn-cs"/>
                        </a:rPr>
                        <a:t>Double Chocolate Chip Cookies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ea typeface="+mn-ea"/>
                          <a:cs typeface="+mn-cs"/>
                        </a:rPr>
                        <a:t>Recipe 2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ea typeface="+mn-ea"/>
                          <a:cs typeface="+mn-cs"/>
                        </a:rPr>
                        <a:t>Recipe 3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rgbClr val="FFC000"/>
                          </a:solidFill>
                          <a:latin typeface="Relation" panose="03060000000000000000" pitchFamily="66" charset="0"/>
                          <a:ea typeface="+mn-ea"/>
                          <a:cs typeface="+mn-cs"/>
                        </a:rPr>
                        <a:t>Recipe 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68922764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4E90EDA6-0744-8CF0-39AD-DB172CAA933E}"/>
              </a:ext>
            </a:extLst>
          </p:cNvPr>
          <p:cNvSpPr txBox="1"/>
          <p:nvPr/>
        </p:nvSpPr>
        <p:spPr>
          <a:xfrm>
            <a:off x="-1267872" y="3854062"/>
            <a:ext cx="126463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FFC000"/>
                </a:solidFill>
                <a:latin typeface="Relation" panose="03060000000000000000" pitchFamily="66" charset="0"/>
              </a:defRPr>
            </a:lvl1pPr>
          </a:lstStyle>
          <a:p>
            <a:r>
              <a:rPr lang="en-US" dirty="0"/>
              <a:t>Directions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9EC2E4B-6CDA-8E64-163E-82F9AD648586}"/>
              </a:ext>
            </a:extLst>
          </p:cNvPr>
          <p:cNvSpPr txBox="1"/>
          <p:nvPr/>
        </p:nvSpPr>
        <p:spPr>
          <a:xfrm>
            <a:off x="6807140" y="-781691"/>
            <a:ext cx="490225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C000"/>
                </a:solidFill>
                <a:latin typeface="Relation" panose="03060000000000000000" pitchFamily="66" charset="0"/>
              </a:rPr>
              <a:t>Ingredients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E83E4DF-9D16-70BA-0152-9DFA7FDF555A}"/>
              </a:ext>
            </a:extLst>
          </p:cNvPr>
          <p:cNvSpPr txBox="1"/>
          <p:nvPr/>
        </p:nvSpPr>
        <p:spPr>
          <a:xfrm>
            <a:off x="6967672" y="-368355"/>
            <a:ext cx="31115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cup butter, softened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cup white sugar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cup brown sugar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2 eggs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teaspoon vanilla extract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2 cups all-purpose flour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teaspoon baking soda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1 teaspoon salt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⅓ cup unsweetened cocoa powder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3 cups semisweet chocolate chips</a:t>
            </a:r>
          </a:p>
        </p:txBody>
      </p:sp>
      <p:pic>
        <p:nvPicPr>
          <p:cNvPr id="1029" name="Picture 5" descr="Double Chocolate Chip Cookies">
            <a:extLst>
              <a:ext uri="{FF2B5EF4-FFF2-40B4-BE49-F238E27FC236}">
                <a16:creationId xmlns:a16="http://schemas.microsoft.com/office/drawing/2014/main" id="{D0F04FF0-A6CF-A010-CD55-311E7B04A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26296" y="-1636373"/>
            <a:ext cx="7779013" cy="5199881"/>
          </a:xfrm>
          <a:prstGeom prst="rect">
            <a:avLst/>
          </a:prstGeom>
          <a:ln w="38100" cap="sq">
            <a:solidFill>
              <a:srgbClr val="538A93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4">
            <a:extLst>
              <a:ext uri="{FF2B5EF4-FFF2-40B4-BE49-F238E27FC236}">
                <a16:creationId xmlns:a16="http://schemas.microsoft.com/office/drawing/2014/main" id="{AF4AB674-6873-9BAD-8DEA-91A454480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011955" y="3090446"/>
            <a:ext cx="2311851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Photo by: Victoria Jempty, Allrecipes, from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allrecipes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photo of Double Chocolate Chip Cookies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4F305FE-A780-4CFB-E592-D0344F7F201C}"/>
              </a:ext>
            </a:extLst>
          </p:cNvPr>
          <p:cNvSpPr txBox="1"/>
          <p:nvPr/>
        </p:nvSpPr>
        <p:spPr>
          <a:xfrm>
            <a:off x="6807140" y="1946105"/>
            <a:ext cx="32720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>
                <a:solidFill>
                  <a:srgbClr val="FFC000"/>
                </a:solidFill>
                <a:latin typeface="Relation" panose="03060000000000000000" pitchFamily="66" charset="0"/>
              </a:defRPr>
            </a:lvl1pPr>
          </a:lstStyle>
          <a:p>
            <a:r>
              <a:rPr lang="en-US" dirty="0"/>
              <a:t>Equipment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E22ED78-9359-A081-C86F-2299903548DE}"/>
              </a:ext>
            </a:extLst>
          </p:cNvPr>
          <p:cNvSpPr txBox="1"/>
          <p:nvPr/>
        </p:nvSpPr>
        <p:spPr>
          <a:xfrm>
            <a:off x="6967672" y="2402212"/>
            <a:ext cx="31115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Medium bowl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Cookie sheets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Wisk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Sifter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Measuring tools</a:t>
            </a:r>
          </a:p>
          <a:p>
            <a:pPr marL="114300" indent="-114300" algn="l">
              <a:buFont typeface="Wingdings" panose="05000000000000000000" pitchFamily="2" charset="2"/>
              <a:buChar char="§"/>
            </a:pPr>
            <a:r>
              <a:rPr lang="en-US" sz="1400" b="0" i="0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Mixing Spoon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DC2643-6B2B-7739-F15F-2E85174D1C30}"/>
              </a:ext>
            </a:extLst>
          </p:cNvPr>
          <p:cNvSpPr txBox="1"/>
          <p:nvPr/>
        </p:nvSpPr>
        <p:spPr>
          <a:xfrm>
            <a:off x="6823653" y="-1740995"/>
            <a:ext cx="519741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This recipe is adapted from </a:t>
            </a:r>
            <a:r>
              <a:rPr lang="en-US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allrecipes</a:t>
            </a:r>
            <a:r>
              <a:rPr lang="en-US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' Double Chocolate Chip Cookies from </a:t>
            </a:r>
            <a:r>
              <a:rPr lang="en-US" b="0" i="0" u="none" strike="noStrike" dirty="0" err="1">
                <a:solidFill>
                  <a:srgbClr val="00ADB5"/>
                </a:solidFill>
                <a:effectLst/>
                <a:latin typeface="Calibri" panose="020F0502020204030204" pitchFamily="34" charset="0"/>
                <a:hlinkClick r:id="rId9"/>
              </a:rPr>
              <a:t>allrecipe</a:t>
            </a:r>
            <a:r>
              <a:rPr lang="en-US" b="0" i="0" u="none" strike="noStrike" dirty="0">
                <a:solidFill>
                  <a:srgbClr val="00ADB5"/>
                </a:solidFill>
                <a:effectLst/>
                <a:latin typeface="Calibri" panose="020F0502020204030204" pitchFamily="34" charset="0"/>
                <a:hlinkClick r:id="rId9"/>
              </a:rPr>
              <a:t> Double Chocolate Chip Cookies Recipe</a:t>
            </a:r>
            <a:endParaRPr lang="en-US" b="0" i="0" dirty="0">
              <a:solidFill>
                <a:srgbClr val="FFFFFF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6978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290</Words>
  <Application>Microsoft Office PowerPoint</Application>
  <PresentationFormat>Widescreen</PresentationFormat>
  <Paragraphs>63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Aptos Display</vt:lpstr>
      <vt:lpstr>Arial</vt:lpstr>
      <vt:lpstr>Calibri</vt:lpstr>
      <vt:lpstr>Relation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Nikole Dixon</dc:creator>
  <cp:lastModifiedBy>Nikole Dixon</cp:lastModifiedBy>
  <cp:revision>4</cp:revision>
  <dcterms:created xsi:type="dcterms:W3CDTF">2025-07-19T01:31:21Z</dcterms:created>
  <dcterms:modified xsi:type="dcterms:W3CDTF">2025-07-20T02:49:07Z</dcterms:modified>
</cp:coreProperties>
</file>

<file path=docProps/thumbnail.jpeg>
</file>